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38" d="100"/>
          <a:sy n="38" d="100"/>
        </p:scale>
        <p:origin x="12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2866-EC98-4FA2-B9DC-1E75793F486A}" type="datetimeFigureOut">
              <a:rPr lang="en-US" smtClean="0"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18B6-34FA-4354-B0CF-BB33A3564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7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58001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34080"/>
            <a:ext cx="60960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2021-09-26T03:46:20Z</dcterms:created>
  <dcterms:modified xsi:type="dcterms:W3CDTF">2021-09-26T04:03:06Z</dcterms:modified>
</cp:coreProperties>
</file>